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F87D36E-B2B7-4F19-86B4-59DA0AC40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326" y="258802"/>
            <a:ext cx="3898776" cy="70767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Je copie ma poésie 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EFCB1D4-ECE9-49BD-8403-DAAB27E2CAE9}"/>
              </a:ext>
            </a:extLst>
          </p:cNvPr>
          <p:cNvSpPr txBox="1">
            <a:spLocks/>
          </p:cNvSpPr>
          <p:nvPr/>
        </p:nvSpPr>
        <p:spPr>
          <a:xfrm>
            <a:off x="1387326" y="1188511"/>
            <a:ext cx="3322712" cy="51065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Relis attentivement ta poésie avant de la copier.</a:t>
            </a:r>
          </a:p>
          <a:p>
            <a:r>
              <a:rPr lang="fr-FR" dirty="0"/>
              <a:t>Prends ton temps pour la copier.</a:t>
            </a:r>
          </a:p>
          <a:p>
            <a:r>
              <a:rPr lang="fr-FR" dirty="0"/>
              <a:t>Corrige-toi.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E2 Je copie efficacement.</a:t>
            </a: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914AB866-C085-4FA8-A3EC-BE5E19C0E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305" y="1470536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BDE6E83-5654-4006-99A9-B084CFC2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140" y="380489"/>
            <a:ext cx="3008313" cy="779686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Rosa Parks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D1DC79A-3D58-4916-94AB-CC30A61E8E00}"/>
              </a:ext>
            </a:extLst>
          </p:cNvPr>
          <p:cNvSpPr txBox="1">
            <a:spLocks/>
          </p:cNvSpPr>
          <p:nvPr/>
        </p:nvSpPr>
        <p:spPr>
          <a:xfrm>
            <a:off x="1613140" y="5872319"/>
            <a:ext cx="8229600" cy="7225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8CCB628F-1686-4723-97F3-A43D26AFADD6}"/>
              </a:ext>
            </a:extLst>
          </p:cNvPr>
          <p:cNvSpPr txBox="1">
            <a:spLocks/>
          </p:cNvSpPr>
          <p:nvPr/>
        </p:nvSpPr>
        <p:spPr>
          <a:xfrm>
            <a:off x="1613140" y="1505024"/>
            <a:ext cx="3286001" cy="40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Invente 4 phrases négatives (</a:t>
            </a:r>
            <a:r>
              <a:rPr lang="fr-FR" sz="3200" dirty="0">
                <a:solidFill>
                  <a:srgbClr val="9563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CM1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), 5 phrases (</a:t>
            </a:r>
            <a:r>
              <a:rPr lang="fr-FR" sz="3200" dirty="0">
                <a:solidFill>
                  <a:srgbClr val="13B7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CM2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) qui  expliquent ce que Rosa Parks ne pouvait pas faire.</a:t>
            </a:r>
            <a:endParaRPr lang="fr-FR" sz="32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2" descr="Rosa Parks — Wikipédia">
            <a:extLst>
              <a:ext uri="{FF2B5EF4-FFF2-40B4-BE49-F238E27FC236}">
                <a16:creationId xmlns:a16="http://schemas.microsoft.com/office/drawing/2014/main" id="{DB1C36EE-E540-4CC6-8930-037B7D0D49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916" y="656119"/>
            <a:ext cx="3863751" cy="467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74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Je copie ma poésie </vt:lpstr>
      <vt:lpstr>Rosa Parks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2021-09-05T13:57:48Z</dcterms:modified>
</cp:coreProperties>
</file>